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2" r:id="rId4"/>
    <p:sldId id="261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E176B-6786-40A2-B60C-46BD7B483943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F2AA7-3857-40AD-BF9E-62875378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2AA7-3857-40AD-BF9E-6287537835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2AA7-3857-40AD-BF9E-628753783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2AA7-3857-40AD-BF9E-628753783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2AA7-3857-40AD-BF9E-6287537835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2AA7-3857-40AD-BF9E-6287537835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C8E-A2E7-8F48-8B16-3939CAC6C8AB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84088"/>
            <a:ext cx="9144000" cy="12371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Presumptive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Diagnosis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Awareness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STDs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via Mobile Devices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4753"/>
            <a:ext cx="9144000" cy="927781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Byungho</a:t>
            </a:r>
            <a:r>
              <a:rPr lang="en-US" dirty="0" smtClean="0">
                <a:solidFill>
                  <a:schemeClr val="bg1"/>
                </a:solidFill>
              </a:rPr>
              <a:t> Lee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75752"/>
            <a:ext cx="9144000" cy="92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Fourth Sector Innovations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Cambodians </a:t>
            </a:r>
            <a:r>
              <a:rPr lang="en-US" dirty="0"/>
              <a:t>are getting Wired!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8" y="1489949"/>
            <a:ext cx="7004381" cy="1881204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8" y="2181324"/>
            <a:ext cx="4859832" cy="2136861"/>
          </a:xfrm>
        </p:spPr>
      </p:pic>
      <p:sp>
        <p:nvSpPr>
          <p:cNvPr id="14" name="TextBox 13"/>
          <p:cNvSpPr txBox="1"/>
          <p:nvPr/>
        </p:nvSpPr>
        <p:spPr>
          <a:xfrm>
            <a:off x="794655" y="4560980"/>
            <a:ext cx="749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“the Facebook Vote”</a:t>
            </a:r>
            <a:r>
              <a:rPr lang="en-US" dirty="0" smtClean="0"/>
              <a:t> – Global Voice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“Cambodia Election proves Facebook more than just a Social Network”</a:t>
            </a:r>
            <a:r>
              <a:rPr lang="en-US" dirty="0" smtClean="0"/>
              <a:t> – Asian Correspondents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“Virtual Democracy” </a:t>
            </a:r>
            <a:r>
              <a:rPr lang="en-US" dirty="0" smtClean="0"/>
              <a:t>– Southeast Asia Globe Magazine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Cambodians </a:t>
            </a:r>
            <a:r>
              <a:rPr lang="en-US" dirty="0"/>
              <a:t>are getting Wired!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1" y="2483028"/>
            <a:ext cx="5220429" cy="24958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92" y="1369556"/>
            <a:ext cx="5202753" cy="47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3g/</a:t>
            </a:r>
            <a:r>
              <a:rPr lang="en-US" dirty="0" err="1" smtClean="0"/>
              <a:t>Wifi</a:t>
            </a:r>
            <a:r>
              <a:rPr lang="en-US" dirty="0" smtClean="0"/>
              <a:t> enabled Mobile Devices for Health Care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Provide Privacy of users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Focused information and knowledge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Easy to use via simple but elegant UX design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Videos, Pictures and Photos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Localized for Cambodians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needed DB for public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3g/</a:t>
            </a:r>
            <a:r>
              <a:rPr lang="en-US" dirty="0" err="1"/>
              <a:t>Wifi</a:t>
            </a:r>
            <a:r>
              <a:rPr lang="en-US" dirty="0"/>
              <a:t> enabled Mobile Devices for Health Care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765456"/>
            <a:ext cx="8229600" cy="691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B050"/>
                </a:solidFill>
              </a:rPr>
              <a:t>Can Android/</a:t>
            </a:r>
            <a:r>
              <a:rPr lang="en-US" sz="5400" b="1" dirty="0" err="1" smtClean="0">
                <a:solidFill>
                  <a:srgbClr val="00B050"/>
                </a:solidFill>
              </a:rPr>
              <a:t>iOS</a:t>
            </a:r>
            <a:r>
              <a:rPr lang="en-US" sz="5400" b="1" dirty="0" smtClean="0">
                <a:solidFill>
                  <a:srgbClr val="00B050"/>
                </a:solidFill>
              </a:rPr>
              <a:t> app help rural Cambodians?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945" y="3624547"/>
            <a:ext cx="797621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Mobility of urban Cambodians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4" y="4614239"/>
            <a:ext cx="797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US" sz="3200" dirty="0"/>
              <a:t>Providing tools for health care workers</a:t>
            </a:r>
          </a:p>
        </p:txBody>
      </p:sp>
    </p:spTree>
    <p:extLst>
      <p:ext uri="{BB962C8B-B14F-4D97-AF65-F5344CB8AC3E}">
        <p14:creationId xmlns:p14="http://schemas.microsoft.com/office/powerpoint/2010/main" val="4122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STD Education Android app </a:t>
            </a:r>
            <a:br>
              <a:rPr lang="en-US" dirty="0" smtClean="0"/>
            </a:br>
            <a:r>
              <a:rPr lang="en-US" dirty="0" smtClean="0"/>
              <a:t>Pet </a:t>
            </a:r>
            <a:r>
              <a:rPr lang="en-US" dirty="0" err="1" smtClean="0"/>
              <a:t>Kamrok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08" y="311900"/>
            <a:ext cx="3653420" cy="58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"/>
                            </p:stCondLst>
                            <p:childTnLst>
                              <p:par>
                                <p:cTn id="7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Anonymous usage Data for detecting regional epidemics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Health Care Apps for Women and Children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More Public </a:t>
            </a:r>
            <a:r>
              <a:rPr lang="en-US" dirty="0"/>
              <a:t>H</a:t>
            </a:r>
            <a:r>
              <a:rPr lang="en-US" dirty="0" smtClean="0"/>
              <a:t>ealth Care related DB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More Multimedia files for education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Internationalization for other 3</a:t>
            </a:r>
            <a:r>
              <a:rPr lang="en-US" baseline="30000" dirty="0" smtClean="0"/>
              <a:t>rd</a:t>
            </a:r>
            <a:r>
              <a:rPr lang="en-US" dirty="0" smtClean="0"/>
              <a:t> world countries</a:t>
            </a:r>
          </a:p>
        </p:txBody>
      </p:sp>
    </p:spTree>
    <p:extLst>
      <p:ext uri="{BB962C8B-B14F-4D97-AF65-F5344CB8AC3E}">
        <p14:creationId xmlns:p14="http://schemas.microsoft.com/office/powerpoint/2010/main" val="26047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330700"/>
            <a:ext cx="7048500" cy="2100263"/>
          </a:xfrm>
        </p:spPr>
        <p:txBody>
          <a:bodyPr>
            <a:normAutofit/>
          </a:bodyPr>
          <a:lstStyle/>
          <a:p>
            <a:r>
              <a:rPr lang="en-US" sz="1900" smtClean="0"/>
              <a:t>Royal </a:t>
            </a:r>
            <a:r>
              <a:rPr lang="en-US" sz="1900" dirty="0" smtClean="0"/>
              <a:t>University of Phnom Penh</a:t>
            </a:r>
          </a:p>
          <a:p>
            <a:r>
              <a:rPr lang="en-US" sz="1900" dirty="0" smtClean="0"/>
              <a:t>Fourth Sector Innovations</a:t>
            </a:r>
          </a:p>
          <a:p>
            <a:pPr lvl="1"/>
            <a:r>
              <a:rPr lang="en-US" sz="1900" dirty="0" smtClean="0"/>
              <a:t>A Software Development Social Enterprise in Cambodia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0" y="38227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174</Words>
  <Application>Microsoft Office PowerPoint</Application>
  <PresentationFormat>On-screen Show (4:3)</PresentationFormat>
  <Paragraphs>36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Presumptive Diagnosis and  Awareness for STDs  via Mobile Devices</vt:lpstr>
      <vt:lpstr>Cambodians are getting Wired! </vt:lpstr>
      <vt:lpstr>Cambodians are getting Wired! </vt:lpstr>
      <vt:lpstr>3g/Wifi enabled Mobile Devices for Health Care</vt:lpstr>
      <vt:lpstr>3g/Wifi enabled Mobile Devices for Health Care</vt:lpstr>
      <vt:lpstr>STD Education Android app  Pet Kamrok</vt:lpstr>
      <vt:lpstr>Coming up!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Me</dc:creator>
  <cp:lastModifiedBy>Byungho Lee</cp:lastModifiedBy>
  <cp:revision>19</cp:revision>
  <dcterms:created xsi:type="dcterms:W3CDTF">2013-11-12T02:54:21Z</dcterms:created>
  <dcterms:modified xsi:type="dcterms:W3CDTF">2013-11-18T07:13:56Z</dcterms:modified>
</cp:coreProperties>
</file>